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CEF5A-E5CC-4C1D-AF8E-716B546B0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3AF37-B492-4DC8-9B60-65E487B10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9B3E0-2818-4CC4-9FE1-31535A695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B8BB-E431-4DDD-A13A-D58A349FA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63B16-A545-4B48-AA0B-3DB092176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7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BDC8-4A1E-4805-9233-215EDDA71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EB6A98-38D7-4F4B-B664-1F799EC32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DA5B9-8CA4-4164-A3DC-5906B5EF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51C20-D8D2-45A8-8FC0-95CEAE6D9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FF178-9EA3-4B1F-B544-FFF7417A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63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BE17D5-E32F-4F4A-A40F-1C1F7322F5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A2CBDE-3024-4390-BA54-7C931D83E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0AF96-03A7-494F-92FD-262A0A65C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EB5AD-B44E-48C9-B5F8-11C5EDF70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5EF36-B84C-4B62-929F-EBBCAB613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05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743D8-30EF-4A0B-B6A1-80B16344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14426-BF57-4609-97C6-0186CC054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8E2A9-567F-45EB-953A-46B50358C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2276F-F712-4B59-8A39-86219E2E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9D17F-A906-484C-B1BD-389AA804E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29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70010-C297-4BA4-8D21-7C0F3861F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14F15-E586-4375-B4A8-52F96ED86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FC612-72B4-4744-B065-2743A4383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67D67-1ABF-41FE-9982-917782CA6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92BCA-02E6-4FEE-A560-B9AEB56F0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05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80602-B986-4A24-8616-E7E35A796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4ACFC-DC4B-460E-B5E6-3D7BCF23D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132F7-B2FB-4F6E-B0EB-8230A073F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14A88-52C4-42AB-88BA-6009293B7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C145A-6C44-4D46-ABAF-3C62C959D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EC222-6863-4F74-BD97-30A5AF908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26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E5C66-46F0-4F90-8B1D-47F61897A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E13E5-A8E3-485C-A70C-78C09CABE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7FD57-D9CC-4173-99E5-82925F39A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3812-D0A8-406D-B190-79A077D75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B08769-7860-40A8-9E5B-69B18BD123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4B14D8-F8CC-4DDA-AC3B-9A355F063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C04744-2421-4646-9E6B-115DD937F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F312D2-E4C6-4934-B5BA-4A5419888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2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F915D-0C16-48B5-8B83-727328CE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94921F-99D4-46B6-90FF-3AF54F0F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8654D3-0A0B-4870-9F36-2AD75B907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0043C-BE56-4278-8B00-6936C003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910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49A9B-2C29-4AA1-8DAF-B5C0638D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E75C97-C0F1-4F13-9B6D-F62310055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074B2-F78F-45BC-8E7B-970627F6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C23AF-CE87-43C9-83CE-A62E5E79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7-C08C-44D0-87F4-09687F80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B7143-4F13-4C5D-83BE-B907C8190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48B51-BA9B-4B26-B543-209A0A99D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57422-D5E2-4A0B-B7C6-F83FE51F6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B0B5E-00EB-48F2-A95F-E4B5340E5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7905F-6E30-4A22-8AEE-85B7640B6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3479C-91C7-4777-9BBA-A640EA4ACC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8A9B6-E42E-417A-8179-4284A8E78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34F89-91EC-4394-B8F4-65B242A8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3246DF-3E8E-409A-9919-9029666FA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73D44-3E66-420C-88B5-68F9F079B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7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FBC330-D859-4655-A161-215D0D58A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B4ADF-A1C2-4655-A280-BE89B6D00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BEC5A-7D9F-47A3-A8E9-336D041812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28AC0-C669-4CF6-AFE0-D3D009C99FB8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A6600-3FD7-44F1-A0BC-B91DF91D65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11056-4850-454B-8BBB-FA033C359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B4759-CE76-4551-9784-3BF501B0C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0000">
            <a:hlinkClick r:id="" action="ppaction://media"/>
            <a:extLst>
              <a:ext uri="{FF2B5EF4-FFF2-40B4-BE49-F238E27FC236}">
                <a16:creationId xmlns:a16="http://schemas.microsoft.com/office/drawing/2014/main" id="{E00F4778-CDD4-4A45-8E15-033A3406E7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8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0002">
            <a:hlinkClick r:id="" action="ppaction://media"/>
            <a:extLst>
              <a:ext uri="{FF2B5EF4-FFF2-40B4-BE49-F238E27FC236}">
                <a16:creationId xmlns:a16="http://schemas.microsoft.com/office/drawing/2014/main" id="{FD53ECFD-DA69-4C69-85EE-8E4B8A2984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0004">
            <a:hlinkClick r:id="" action="ppaction://media"/>
            <a:extLst>
              <a:ext uri="{FF2B5EF4-FFF2-40B4-BE49-F238E27FC236}">
                <a16:creationId xmlns:a16="http://schemas.microsoft.com/office/drawing/2014/main" id="{8795A00C-FF72-422D-AE4E-67AEA5B5CB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0006">
            <a:hlinkClick r:id="" action="ppaction://media"/>
            <a:extLst>
              <a:ext uri="{FF2B5EF4-FFF2-40B4-BE49-F238E27FC236}">
                <a16:creationId xmlns:a16="http://schemas.microsoft.com/office/drawing/2014/main" id="{4B1B3346-6790-471F-91E0-898DB1C907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0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0008">
            <a:hlinkClick r:id="" action="ppaction://media"/>
            <a:extLst>
              <a:ext uri="{FF2B5EF4-FFF2-40B4-BE49-F238E27FC236}">
                <a16:creationId xmlns:a16="http://schemas.microsoft.com/office/drawing/2014/main" id="{14E5339F-C999-47A3-9817-0C665E75AA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3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Yoshi Askharoun</dc:creator>
  <cp:lastModifiedBy>Yoshi Askharoun</cp:lastModifiedBy>
  <cp:revision>3</cp:revision>
  <dcterms:created xsi:type="dcterms:W3CDTF">2019-06-16T01:10:44Z</dcterms:created>
  <dcterms:modified xsi:type="dcterms:W3CDTF">2019-06-17T06:14:08Z</dcterms:modified>
</cp:coreProperties>
</file>

<file path=docProps/thumbnail.jpeg>
</file>